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/>
        </p:nvSpPr>
        <p:spPr>
          <a:xfrm>
            <a:off x="3004450" y="56195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ANIMAL</a:t>
            </a:r>
          </a:p>
        </p:txBody>
      </p:sp>
      <p:pic>
        <p:nvPicPr>
          <p:cNvPr id="24" name="Shape 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300" y="2019250"/>
            <a:ext cx="4077649" cy="2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Shape 2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391750" y="60150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MONKEY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5450050" y="588675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PIG</a:t>
            </a:r>
          </a:p>
        </p:txBody>
      </p:sp>
      <p:cxnSp>
        <p:nvCxnSpPr>
          <p:cNvPr id="112" name="Shape 112"/>
          <p:cNvCxnSpPr/>
          <p:nvPr/>
        </p:nvCxnSpPr>
        <p:spPr>
          <a:xfrm>
            <a:off x="4442900" y="-17800"/>
            <a:ext cx="17700" cy="5217599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850" y="2012200"/>
            <a:ext cx="4210550" cy="2830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6850" y="1989387"/>
            <a:ext cx="4278425" cy="28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/>
        </p:nvSpPr>
        <p:spPr>
          <a:xfrm>
            <a:off x="391750" y="60150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	DOG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5450050" y="588675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CAT</a:t>
            </a:r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975" y="1745125"/>
            <a:ext cx="4185575" cy="2813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Shape 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7900" y="1763450"/>
            <a:ext cx="4131061" cy="27771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Shape 34"/>
          <p:cNvCxnSpPr/>
          <p:nvPr/>
        </p:nvCxnSpPr>
        <p:spPr>
          <a:xfrm>
            <a:off x="4442900" y="-17800"/>
            <a:ext cx="17700" cy="5217599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3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/>
        </p:nvSpPr>
        <p:spPr>
          <a:xfrm>
            <a:off x="391750" y="60150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	FISH</a:t>
            </a:r>
          </a:p>
        </p:txBody>
      </p:sp>
      <p:sp>
        <p:nvSpPr>
          <p:cNvPr id="41" name="Shape 41"/>
          <p:cNvSpPr txBox="1"/>
          <p:nvPr/>
        </p:nvSpPr>
        <p:spPr>
          <a:xfrm>
            <a:off x="5450050" y="588675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SNAKE</a:t>
            </a:r>
          </a:p>
        </p:txBody>
      </p:sp>
      <p:pic>
        <p:nvPicPr>
          <p:cNvPr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25" y="1664975"/>
            <a:ext cx="4329700" cy="301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Shape 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19075" y="1976600"/>
            <a:ext cx="3733724" cy="25100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" name="Shape 44"/>
          <p:cNvCxnSpPr/>
          <p:nvPr/>
        </p:nvCxnSpPr>
        <p:spPr>
          <a:xfrm>
            <a:off x="4519100" y="-17800"/>
            <a:ext cx="17700" cy="5217599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5" name="Shape 4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/>
        </p:nvSpPr>
        <p:spPr>
          <a:xfrm>
            <a:off x="391750" y="60150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	TURTLE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x="5450050" y="588675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SPIDER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1500" y="1923175"/>
            <a:ext cx="3932399" cy="2643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4900" y="1803875"/>
            <a:ext cx="4287299" cy="2882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" name="Shape 54"/>
          <p:cNvCxnSpPr/>
          <p:nvPr/>
        </p:nvCxnSpPr>
        <p:spPr>
          <a:xfrm>
            <a:off x="4442900" y="-17800"/>
            <a:ext cx="17700" cy="5217599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5" name="Shape 5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/>
        </p:nvSpPr>
        <p:spPr>
          <a:xfrm>
            <a:off x="391750" y="60150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	RABBIT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5450050" y="588675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HORSE</a:t>
            </a:r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25" y="1958800"/>
            <a:ext cx="4395950" cy="2955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8250" y="2036775"/>
            <a:ext cx="4201600" cy="28245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" name="Shape 64"/>
          <p:cNvCxnSpPr/>
          <p:nvPr/>
        </p:nvCxnSpPr>
        <p:spPr>
          <a:xfrm>
            <a:off x="4442900" y="-17800"/>
            <a:ext cx="17700" cy="5217599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5" name="Shape 6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/>
        </p:nvSpPr>
        <p:spPr>
          <a:xfrm>
            <a:off x="391750" y="60150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	BIRD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x="5450050" y="588675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DUCK</a:t>
            </a:r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25" y="1838600"/>
            <a:ext cx="4180999" cy="281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Shape 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04725" y="1958787"/>
            <a:ext cx="3823425" cy="2570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" name="Shape 74"/>
          <p:cNvCxnSpPr/>
          <p:nvPr/>
        </p:nvCxnSpPr>
        <p:spPr>
          <a:xfrm>
            <a:off x="4442900" y="-17800"/>
            <a:ext cx="17700" cy="5217599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5" name="Shape 7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00" y="1967700"/>
            <a:ext cx="4322325" cy="29057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/>
          <p:nvPr/>
        </p:nvSpPr>
        <p:spPr>
          <a:xfrm>
            <a:off x="391750" y="60150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	CRAB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5450050" y="588675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COW</a:t>
            </a:r>
          </a:p>
        </p:txBody>
      </p:sp>
      <p:pic>
        <p:nvPicPr>
          <p:cNvPr id="83" name="Shape 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71325" y="2027716"/>
            <a:ext cx="4143774" cy="278573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4" name="Shape 84"/>
          <p:cNvCxnSpPr/>
          <p:nvPr/>
        </p:nvCxnSpPr>
        <p:spPr>
          <a:xfrm>
            <a:off x="4442900" y="-17800"/>
            <a:ext cx="17700" cy="5217599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85" name="Shape 8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391750" y="60150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ALLIGATOR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5450050" y="588675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BEAR</a:t>
            </a:r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125" y="2110175"/>
            <a:ext cx="4117774" cy="276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10000" y="2030350"/>
            <a:ext cx="4349799" cy="29242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Shape 94"/>
          <p:cNvCxnSpPr/>
          <p:nvPr/>
        </p:nvCxnSpPr>
        <p:spPr>
          <a:xfrm>
            <a:off x="4442900" y="-17800"/>
            <a:ext cx="17700" cy="5217599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5" name="Shape 9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391750" y="601500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LION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5450050" y="588675"/>
            <a:ext cx="3089400" cy="70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TIGER</a:t>
            </a:r>
          </a:p>
        </p:txBody>
      </p:sp>
      <p:cxnSp>
        <p:nvCxnSpPr>
          <p:cNvPr id="102" name="Shape 102"/>
          <p:cNvCxnSpPr/>
          <p:nvPr/>
        </p:nvCxnSpPr>
        <p:spPr>
          <a:xfrm>
            <a:off x="4442900" y="-17800"/>
            <a:ext cx="17700" cy="5217599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887575"/>
            <a:ext cx="4382700" cy="29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3400" y="1932072"/>
            <a:ext cx="4382700" cy="2946353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0" y="4793400"/>
            <a:ext cx="3125100" cy="35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6AA84F"/>
                </a:solidFill>
                <a:latin typeface="Chewy"/>
                <a:ea typeface="Chewy"/>
                <a:cs typeface="Chewy"/>
                <a:sym typeface="Chewy"/>
              </a:rPr>
              <a:t>All photo credit: www.babysignlanguage.com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On-screen Show (16:9)</PresentationFormat>
  <Paragraphs>29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Bree Serif</vt:lpstr>
      <vt:lpstr>Chewy</vt:lpstr>
      <vt:lpstr>simple-light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ashlyn patterson</dc:creator>
  <cp:lastModifiedBy>ashlyn patterson</cp:lastModifiedBy>
  <cp:revision>1</cp:revision>
  <dcterms:modified xsi:type="dcterms:W3CDTF">2023-09-25T23:34:46Z</dcterms:modified>
</cp:coreProperties>
</file>